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1" r:id="rId6"/>
    <p:sldId id="289" r:id="rId7"/>
    <p:sldId id="262" r:id="rId8"/>
    <p:sldId id="263" r:id="rId9"/>
    <p:sldId id="264" r:id="rId10"/>
    <p:sldId id="265" r:id="rId11"/>
    <p:sldId id="291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2" r:id="rId29"/>
    <p:sldId id="282" r:id="rId30"/>
    <p:sldId id="283" r:id="rId31"/>
    <p:sldId id="290" r:id="rId32"/>
    <p:sldId id="284" r:id="rId33"/>
    <p:sldId id="285" r:id="rId34"/>
    <p:sldId id="286" r:id="rId35"/>
    <p:sldId id="287" r:id="rId36"/>
    <p:sldId id="288" r:id="rId37"/>
    <p:sldId id="260" r:id="rId3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1E585-C95A-4F9E-9E56-ABD4086C352A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6A594-53FF-4FAC-B2EA-D674D48ED3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7715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72C3-4FA7-49DE-9527-670913CABACD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041-F25E-4B2A-8647-A6939519263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72C3-4FA7-49DE-9527-670913CABACD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041-F25E-4B2A-8647-A6939519263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72C3-4FA7-49DE-9527-670913CABACD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041-F25E-4B2A-8647-A6939519263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72C3-4FA7-49DE-9527-670913CABACD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041-F25E-4B2A-8647-A6939519263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72C3-4FA7-49DE-9527-670913CABACD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041-F25E-4B2A-8647-A6939519263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72C3-4FA7-49DE-9527-670913CABACD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041-F25E-4B2A-8647-A6939519263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72C3-4FA7-49DE-9527-670913CABACD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041-F25E-4B2A-8647-A6939519263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72C3-4FA7-49DE-9527-670913CABACD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041-F25E-4B2A-8647-A6939519263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72C3-4FA7-49DE-9527-670913CABACD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041-F25E-4B2A-8647-A6939519263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72C3-4FA7-49DE-9527-670913CABACD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041-F25E-4B2A-8647-A6939519263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72C3-4FA7-49DE-9527-670913CABACD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850041-F25E-4B2A-8647-A6939519263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2850041-F25E-4B2A-8647-A6939519263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6E72C3-4FA7-49DE-9527-670913CABACD}" type="datetimeFigureOut">
              <a:rPr lang="sk-SK" smtClean="0"/>
              <a:pPr/>
              <a:t>21. 3. 2013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48880"/>
            <a:ext cx="8448992" cy="1081807"/>
          </a:xfrm>
        </p:spPr>
        <p:txBody>
          <a:bodyPr/>
          <a:lstStyle/>
          <a:p>
            <a:pPr algn="ctr"/>
            <a:r>
              <a:rPr lang="sk-SK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Vyššie rastliny - výtrusné</a:t>
            </a:r>
            <a:endParaRPr lang="sk-SK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528" y="620526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Stanislava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Zboroňová</a:t>
            </a:r>
            <a:endParaRPr lang="sk-SK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4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032"/>
            <a:ext cx="5309696" cy="405320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696" y="8032"/>
            <a:ext cx="3834304" cy="68580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0" y="5013175"/>
            <a:ext cx="530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Praslička lesná</a:t>
            </a:r>
            <a:endParaRPr lang="sk-SK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5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910" y="3273487"/>
            <a:ext cx="4766116" cy="357258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910" y="0"/>
            <a:ext cx="4744090" cy="328498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55507"/>
            <a:ext cx="4399910" cy="549056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0" y="548680"/>
            <a:ext cx="439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Praslička močiarna</a:t>
            </a:r>
            <a:endParaRPr lang="sk-SK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17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94184" y="4365104"/>
            <a:ext cx="4752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5.oddelenie: </a:t>
            </a:r>
            <a:r>
              <a:rPr lang="sk-SK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sladičorasty</a:t>
            </a:r>
            <a:endParaRPr lang="sk-SK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Trieda: sladiče</a:t>
            </a:r>
          </a:p>
          <a:p>
            <a:r>
              <a:rPr lang="sk-SK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1.podtrieda: </a:t>
            </a:r>
            <a:r>
              <a:rPr lang="sk-SK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sladičové</a:t>
            </a:r>
            <a:endParaRPr lang="sk-SK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Papraď samčia </a:t>
            </a:r>
          </a:p>
          <a:p>
            <a:r>
              <a:rPr lang="sk-SK" dirty="0"/>
              <a:t> </a:t>
            </a:r>
            <a:r>
              <a:rPr lang="sk-SK" dirty="0" smtClean="0"/>
              <a:t>  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0896" y="3241656"/>
            <a:ext cx="3803104" cy="361634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0896" y="0"/>
            <a:ext cx="3827931" cy="338389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340896" cy="40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3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466" y="2974462"/>
            <a:ext cx="5220072" cy="391001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542" y="212585"/>
            <a:ext cx="462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Papradka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samičia</a:t>
            </a:r>
            <a:endParaRPr lang="sk-SK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0296" y="890"/>
            <a:ext cx="4513705" cy="338092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2" y="714137"/>
            <a:ext cx="4627754" cy="617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5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-17841" y="213491"/>
            <a:ext cx="4553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Perovník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pštrosí</a:t>
            </a:r>
            <a:endParaRPr lang="sk-SK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0113" y="3281245"/>
            <a:ext cx="4833887" cy="362074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840" y="737542"/>
            <a:ext cx="4617389" cy="616445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5331" y="-2744621"/>
            <a:ext cx="4598669" cy="613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02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203" y="3071708"/>
            <a:ext cx="5049911" cy="378255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708" y="3794796"/>
            <a:ext cx="4114292" cy="308571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583" y="0"/>
            <a:ext cx="4800417" cy="379479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0" y="980728"/>
            <a:ext cx="434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Sladič obyčajný</a:t>
            </a:r>
            <a:endParaRPr lang="sk-SK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2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880314" y="2622104"/>
            <a:ext cx="3589162" cy="48826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5790" y="-2"/>
            <a:ext cx="4938210" cy="328498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788" y="1176177"/>
            <a:ext cx="4261367" cy="568182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0" y="404664"/>
            <a:ext cx="420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Slezinník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červený</a:t>
            </a:r>
            <a:endParaRPr lang="sk-SK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41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6040" y="3345065"/>
            <a:ext cx="5268507" cy="350100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3345" y="-11927"/>
            <a:ext cx="5661202" cy="335699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345065"/>
            <a:ext cx="4689399" cy="351293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0" y="1225260"/>
            <a:ext cx="351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Orličník</a:t>
            </a:r>
            <a:r>
              <a:rPr lang="sk-S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obyčajný</a:t>
            </a:r>
            <a:endParaRPr lang="sk-SK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74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1313765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2.podtrieda: </a:t>
            </a:r>
            <a:r>
              <a:rPr lang="sk-SK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marsileiové</a:t>
            </a:r>
            <a:endParaRPr lang="sk-SK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Marsilea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štvorlistá</a:t>
            </a:r>
            <a:endParaRPr lang="sk-SK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0" y="3650482"/>
            <a:ext cx="4815160" cy="320751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340" y="3614505"/>
            <a:ext cx="4324660" cy="324349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-8358"/>
            <a:ext cx="4693663" cy="36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5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2132856"/>
            <a:ext cx="8460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Zopakovanie</a:t>
            </a:r>
            <a:endParaRPr lang="sk-SK" sz="8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7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6261"/>
            <a:ext cx="5611269" cy="374084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519" y="0"/>
            <a:ext cx="3867481" cy="686550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23528" y="1052736"/>
            <a:ext cx="4714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1.oddelenie: </a:t>
            </a:r>
          </a:p>
          <a:p>
            <a:r>
              <a:rPr lang="sk-SK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Ryniorasty</a:t>
            </a:r>
            <a:r>
              <a:rPr lang="sk-S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Rhynia</a:t>
            </a:r>
            <a:r>
              <a:rPr lang="sk-S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</a:t>
            </a:r>
            <a:endParaRPr lang="sk-SK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798" cy="768079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508253" y="50851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Praslička roľná</a:t>
            </a:r>
            <a:endParaRPr lang="sk-SK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5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9546" y="0"/>
            <a:ext cx="9663546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39552" y="1340768"/>
            <a:ext cx="298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Porastnica</a:t>
            </a:r>
            <a:r>
              <a:rPr lang="sk-SK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mnohotvará</a:t>
            </a:r>
            <a:endParaRPr lang="sk-SK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0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23528" y="587727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Sladič </a:t>
            </a:r>
            <a:r>
              <a:rPr lang="sk-SK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obyčajný</a:t>
            </a:r>
            <a:endParaRPr lang="sk-SK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9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80204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699792" y="47667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Plavúň obyčajný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7431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4011"/>
            <a:ext cx="9138659" cy="686201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79512" y="357301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Orličník</a:t>
            </a:r>
            <a:r>
              <a:rPr lang="sk-SK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obyčajný</a:t>
            </a:r>
            <a:endParaRPr lang="sk-SK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60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2423" y="0"/>
            <a:ext cx="10616424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292080" y="40466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Rhynia</a:t>
            </a:r>
            <a:r>
              <a:rPr lang="sk-SK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</a:t>
            </a:r>
            <a:endParaRPr lang="sk-SK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6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8367" y="2348880"/>
            <a:ext cx="3487134" cy="4631243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796136" y="586757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Papraď samčia </a:t>
            </a:r>
          </a:p>
        </p:txBody>
      </p:sp>
    </p:spTree>
    <p:extLst>
      <p:ext uri="{BB962C8B-B14F-4D97-AF65-F5344CB8AC3E}">
        <p14:creationId xmlns:p14="http://schemas.microsoft.com/office/powerpoint/2010/main" xmlns="" val="10795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39551" y="476672"/>
            <a:ext cx="403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Slezinník</a:t>
            </a:r>
            <a:r>
              <a:rPr lang="sk-SK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obyčajný</a:t>
            </a:r>
            <a:endParaRPr lang="sk-SK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1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907142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07504" y="548840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Praslička močiarna</a:t>
            </a:r>
            <a:endParaRPr lang="sk-SK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6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42" y="0"/>
            <a:ext cx="9149354" cy="685398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3731" y="2780928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Rašelinník </a:t>
            </a:r>
            <a:r>
              <a:rPr lang="sk-SK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močiarny</a:t>
            </a:r>
            <a:endParaRPr lang="sk-SK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8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113" y="1"/>
            <a:ext cx="4724129" cy="337032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1245" y="3297395"/>
            <a:ext cx="4708921" cy="356060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1245" y="0"/>
            <a:ext cx="4708921" cy="334181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75963" y="4077072"/>
            <a:ext cx="4355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2.oddelenie: </a:t>
            </a:r>
            <a:r>
              <a:rPr lang="sk-SK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machorasty</a:t>
            </a:r>
            <a:endParaRPr lang="sk-SK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1.Trieda: </a:t>
            </a:r>
            <a:r>
              <a:rPr lang="sk-SK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pečeňovky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sk-SK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k-SK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Porastnica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mnohotvará</a:t>
            </a:r>
            <a:endParaRPr lang="sk-SK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3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18"/>
            <a:ext cx="9144000" cy="685096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444208" y="188640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Praslička </a:t>
            </a:r>
            <a:r>
              <a:rPr lang="sk-SK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lesná</a:t>
            </a:r>
            <a:endParaRPr lang="sk-SK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6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17473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79512" y="188640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Ploník</a:t>
            </a:r>
            <a:r>
              <a:rPr lang="sk-SK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borievkový</a:t>
            </a:r>
            <a:endParaRPr lang="sk-SK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8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54" y="0"/>
            <a:ext cx="9149353" cy="685398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51520" y="5805263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Perovník</a:t>
            </a:r>
            <a:r>
              <a:rPr lang="sk-SK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pštrosí</a:t>
            </a:r>
            <a:endParaRPr lang="sk-SK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9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11"/>
            <a:ext cx="9144000" cy="684997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499834" y="18864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k-SK" sz="4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erík</a:t>
            </a:r>
            <a:r>
              <a:rPr lang="sk-SK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vlnkatý</a:t>
            </a:r>
            <a:endParaRPr lang="sk-SK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3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11"/>
            <a:ext cx="9149354" cy="685398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99592" y="98072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Plavúnka</a:t>
            </a:r>
            <a:r>
              <a:rPr lang="sk-SK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brvitá</a:t>
            </a:r>
            <a:endParaRPr lang="sk-SK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7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24916" y="1014"/>
            <a:ext cx="10268916" cy="685698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771800" y="4766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Marsilea</a:t>
            </a:r>
            <a:r>
              <a:rPr lang="sk-SK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štvorlistá</a:t>
            </a:r>
            <a:endParaRPr lang="sk-SK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56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67544" y="40466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Papradka</a:t>
            </a:r>
            <a:r>
              <a:rPr lang="sk-SK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samičia</a:t>
            </a:r>
            <a:endParaRPr lang="sk-SK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9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4221088"/>
            <a:ext cx="3801291" cy="2043688"/>
          </a:xfrm>
        </p:spPr>
        <p:txBody>
          <a:bodyPr/>
          <a:lstStyle/>
          <a:p>
            <a:pPr marL="114300" indent="0">
              <a:buNone/>
            </a:pPr>
            <a:r>
              <a:rPr lang="sk-SK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ZDROJE:</a:t>
            </a: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www.referaty.aktuality.sk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www.nahuby.sk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www.botany.cz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9512" y="21328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 :)</a:t>
            </a:r>
            <a:endParaRPr lang="sk-SK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1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458435" y="692696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2.trieda: machy</a:t>
            </a:r>
          </a:p>
          <a:p>
            <a:r>
              <a:rPr lang="sk-SK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Merík</a:t>
            </a:r>
            <a:r>
              <a:rPr lang="sk-S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vlnkatý</a:t>
            </a:r>
            <a:endParaRPr lang="sk-SK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068960"/>
            <a:ext cx="3131839" cy="417150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1" y="2348882"/>
            <a:ext cx="6012160" cy="4509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340"/>
            <a:ext cx="4143913" cy="31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3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923077" cy="443711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2372" y="3283465"/>
            <a:ext cx="4771628" cy="357453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4594" y="-14848"/>
            <a:ext cx="3409406" cy="340940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95536" y="522920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Rašelinník močiarny</a:t>
            </a:r>
            <a:endParaRPr lang="sk-SK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0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011" y="-11897"/>
            <a:ext cx="4583742" cy="343780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704" y="3429000"/>
            <a:ext cx="4583742" cy="343338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2038" y="3425910"/>
            <a:ext cx="4581962" cy="3436472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51520" y="58381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Ploník</a:t>
            </a:r>
            <a:r>
              <a:rPr lang="sk-SK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borievkový</a:t>
            </a:r>
            <a:endParaRPr lang="sk-SK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490" y="1431544"/>
            <a:ext cx="2668521" cy="200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0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-14808" y="764704"/>
            <a:ext cx="3985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3.oddelenie: </a:t>
            </a:r>
            <a:r>
              <a:rPr lang="sk-SK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plavúňorasty</a:t>
            </a:r>
            <a:endParaRPr lang="sk-SK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1.trieda: plavúne</a:t>
            </a:r>
          </a:p>
          <a:p>
            <a:r>
              <a:rPr lang="sk-SK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Plavúň obyčajný</a:t>
            </a:r>
          </a:p>
          <a:p>
            <a:r>
              <a:rPr lang="sk-SK" dirty="0"/>
              <a:t> </a:t>
            </a:r>
            <a:r>
              <a:rPr lang="sk-SK" dirty="0" smtClean="0"/>
              <a:t>   </a:t>
            </a:r>
          </a:p>
          <a:p>
            <a:r>
              <a:rPr lang="sk-SK" dirty="0"/>
              <a:t> </a:t>
            </a:r>
            <a:r>
              <a:rPr lang="sk-SK" dirty="0" smtClean="0"/>
              <a:t>   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808" y="2967263"/>
            <a:ext cx="5177716" cy="388782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667" y="0"/>
            <a:ext cx="5147333" cy="68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6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24654" y="4365104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2.trieda: </a:t>
            </a:r>
            <a:r>
              <a:rPr lang="sk-SK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plavúnky</a:t>
            </a:r>
            <a:endParaRPr lang="sk-SK" sz="3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Plavúnka</a:t>
            </a:r>
            <a:r>
              <a:rPr lang="sk-S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brvitá</a:t>
            </a:r>
            <a:endParaRPr lang="sk-SK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481757" cy="335699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757" y="-179279"/>
            <a:ext cx="4697013" cy="70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5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494116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4.oddelenie: </a:t>
            </a:r>
            <a:r>
              <a:rPr lang="sk-SK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prasličkorasty</a:t>
            </a:r>
            <a:endParaRPr lang="sk-SK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Trieda: prasličky</a:t>
            </a:r>
          </a:p>
          <a:p>
            <a:r>
              <a:rPr lang="sk-SK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Praslička roľná</a:t>
            </a:r>
            <a:endParaRPr lang="sk-SK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61" y="-1"/>
            <a:ext cx="3140876" cy="44371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921" y="-15154"/>
            <a:ext cx="3488192" cy="445226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2316" y="-25606"/>
            <a:ext cx="2861684" cy="431138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943" y="3380094"/>
            <a:ext cx="4343057" cy="347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sediace">
  <a:themeElements>
    <a:clrScheme name="Vlastná 2">
      <a:dk1>
        <a:sysClr val="windowText" lastClr="000000"/>
      </a:dk1>
      <a:lt1>
        <a:sysClr val="window" lastClr="FFFFFF"/>
      </a:lt1>
      <a:dk2>
        <a:srgbClr val="71A624"/>
      </a:dk2>
      <a:lt2>
        <a:srgbClr val="385212"/>
      </a:lt2>
      <a:accent1>
        <a:srgbClr val="80B225"/>
      </a:accent1>
      <a:accent2>
        <a:srgbClr val="80B225"/>
      </a:accent2>
      <a:accent3>
        <a:srgbClr val="ACDD68"/>
      </a:accent3>
      <a:accent4>
        <a:srgbClr val="70A525"/>
      </a:accent4>
      <a:accent5>
        <a:srgbClr val="A5D848"/>
      </a:accent5>
      <a:accent6>
        <a:srgbClr val="80B225"/>
      </a:accent6>
      <a:hlink>
        <a:srgbClr val="ACDD68"/>
      </a:hlink>
      <a:folHlink>
        <a:srgbClr val="C9E7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ediac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326</TotalTime>
  <Words>138</Words>
  <Application>Microsoft Office PowerPoint</Application>
  <PresentationFormat>On-screen Show (4:3)</PresentationFormat>
  <Paragraphs>58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Susediace</vt:lpstr>
      <vt:lpstr>Vyššie rastliny - výtrusné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Vyššie rastliny - výtrusné</dc:title>
  <dc:creator>mato</dc:creator>
  <cp:lastModifiedBy>Pilatikovci_2</cp:lastModifiedBy>
  <cp:revision>30</cp:revision>
  <dcterms:created xsi:type="dcterms:W3CDTF">2013-03-17T13:05:21Z</dcterms:created>
  <dcterms:modified xsi:type="dcterms:W3CDTF">2013-03-21T18:31:14Z</dcterms:modified>
</cp:coreProperties>
</file>